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2" r:id="rId5"/>
    <p:sldId id="261" r:id="rId6"/>
    <p:sldId id="260" r:id="rId7"/>
    <p:sldId id="263" r:id="rId8"/>
    <p:sldId id="268" r:id="rId9"/>
    <p:sldId id="269" r:id="rId10"/>
    <p:sldId id="270" r:id="rId11"/>
    <p:sldId id="264" r:id="rId12"/>
    <p:sldId id="265" r:id="rId13"/>
    <p:sldId id="258" r:id="rId14"/>
    <p:sldId id="266" r:id="rId15"/>
    <p:sldId id="271" r:id="rId16"/>
    <p:sldId id="267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F30F40-A102-4D3E-A146-108C3930BDCD}" v="853" dt="2022-09-13T19:29:38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Wagner" userId="751d7807-fb76-4e85-a381-243fd2b44e5a" providerId="ADAL" clId="{CEF30F40-A102-4D3E-A146-108C3930BDCD}"/>
    <pc:docChg chg="undo redo custSel addSld delSld modSld sldOrd">
      <pc:chgData name="Benjamin Wagner" userId="751d7807-fb76-4e85-a381-243fd2b44e5a" providerId="ADAL" clId="{CEF30F40-A102-4D3E-A146-108C3930BDCD}" dt="2022-09-13T19:29:38.821" v="1510"/>
      <pc:docMkLst>
        <pc:docMk/>
      </pc:docMkLst>
      <pc:sldChg chg="addSp delSp modSp mod">
        <pc:chgData name="Benjamin Wagner" userId="751d7807-fb76-4e85-a381-243fd2b44e5a" providerId="ADAL" clId="{CEF30F40-A102-4D3E-A146-108C3930BDCD}" dt="2022-09-13T19:28:32.756" v="1502" actId="1076"/>
        <pc:sldMkLst>
          <pc:docMk/>
          <pc:sldMk cId="4197073800" sldId="256"/>
        </pc:sldMkLst>
        <pc:spChg chg="del mod">
          <ac:chgData name="Benjamin Wagner" userId="751d7807-fb76-4e85-a381-243fd2b44e5a" providerId="ADAL" clId="{CEF30F40-A102-4D3E-A146-108C3930BDCD}" dt="2022-09-13T17:48:35.788" v="74" actId="478"/>
          <ac:spMkLst>
            <pc:docMk/>
            <pc:sldMk cId="4197073800" sldId="256"/>
            <ac:spMk id="2" creationId="{9009B9DB-FEC6-EDB4-6D4C-190AF4CD2759}"/>
          </ac:spMkLst>
        </pc:spChg>
        <pc:spChg chg="add del mod">
          <ac:chgData name="Benjamin Wagner" userId="751d7807-fb76-4e85-a381-243fd2b44e5a" providerId="ADAL" clId="{CEF30F40-A102-4D3E-A146-108C3930BDCD}" dt="2022-09-13T19:28:29.364" v="1501" actId="478"/>
          <ac:spMkLst>
            <pc:docMk/>
            <pc:sldMk cId="4197073800" sldId="256"/>
            <ac:spMk id="3" creationId="{3C185C54-C79E-BB7A-79D7-DEA62A8D567F}"/>
          </ac:spMkLst>
        </pc:spChg>
        <pc:spChg chg="add del mod">
          <ac:chgData name="Benjamin Wagner" userId="751d7807-fb76-4e85-a381-243fd2b44e5a" providerId="ADAL" clId="{CEF30F40-A102-4D3E-A146-108C3930BDCD}" dt="2022-09-13T17:48:38.082" v="75" actId="478"/>
          <ac:spMkLst>
            <pc:docMk/>
            <pc:sldMk cId="4197073800" sldId="256"/>
            <ac:spMk id="6" creationId="{5162B2AE-D7E2-ECF6-1B7F-A28B81A434E1}"/>
          </ac:spMkLst>
        </pc:spChg>
        <pc:picChg chg="del">
          <ac:chgData name="Benjamin Wagner" userId="751d7807-fb76-4e85-a381-243fd2b44e5a" providerId="ADAL" clId="{CEF30F40-A102-4D3E-A146-108C3930BDCD}" dt="2022-09-13T17:44:11.095" v="29" actId="478"/>
          <ac:picMkLst>
            <pc:docMk/>
            <pc:sldMk cId="4197073800" sldId="256"/>
            <ac:picMk id="5" creationId="{01AA9C86-09B7-65F0-639B-6F60AC40921E}"/>
          </ac:picMkLst>
        </pc:picChg>
        <pc:picChg chg="del mod">
          <ac:chgData name="Benjamin Wagner" userId="751d7807-fb76-4e85-a381-243fd2b44e5a" providerId="ADAL" clId="{CEF30F40-A102-4D3E-A146-108C3930BDCD}" dt="2022-09-13T17:44:10.295" v="28" actId="478"/>
          <ac:picMkLst>
            <pc:docMk/>
            <pc:sldMk cId="4197073800" sldId="256"/>
            <ac:picMk id="7" creationId="{E29E5EAF-864F-2A94-BECB-D55C0D187401}"/>
          </ac:picMkLst>
        </pc:picChg>
        <pc:picChg chg="add mod">
          <ac:chgData name="Benjamin Wagner" userId="751d7807-fb76-4e85-a381-243fd2b44e5a" providerId="ADAL" clId="{CEF30F40-A102-4D3E-A146-108C3930BDCD}" dt="2022-09-13T19:28:32.756" v="1502" actId="1076"/>
          <ac:picMkLst>
            <pc:docMk/>
            <pc:sldMk cId="4197073800" sldId="256"/>
            <ac:picMk id="9" creationId="{F8F868D9-ADDA-804A-3609-92F42F4697C4}"/>
          </ac:picMkLst>
        </pc:picChg>
      </pc:sldChg>
      <pc:sldChg chg="modSp add mod ord">
        <pc:chgData name="Benjamin Wagner" userId="751d7807-fb76-4e85-a381-243fd2b44e5a" providerId="ADAL" clId="{CEF30F40-A102-4D3E-A146-108C3930BDCD}" dt="2022-09-13T17:55:26.827" v="166"/>
        <pc:sldMkLst>
          <pc:docMk/>
          <pc:sldMk cId="408619321" sldId="257"/>
        </pc:sldMkLst>
        <pc:spChg chg="mod">
          <ac:chgData name="Benjamin Wagner" userId="751d7807-fb76-4e85-a381-243fd2b44e5a" providerId="ADAL" clId="{CEF30F40-A102-4D3E-A146-108C3930BDCD}" dt="2022-09-13T17:55:13.274" v="164" actId="20577"/>
          <ac:spMkLst>
            <pc:docMk/>
            <pc:sldMk cId="408619321" sldId="257"/>
            <ac:spMk id="2" creationId="{9009B9DB-FEC6-EDB4-6D4C-190AF4CD2759}"/>
          </ac:spMkLst>
        </pc:spChg>
      </pc:sldChg>
      <pc:sldChg chg="new del">
        <pc:chgData name="Benjamin Wagner" userId="751d7807-fb76-4e85-a381-243fd2b44e5a" providerId="ADAL" clId="{CEF30F40-A102-4D3E-A146-108C3930BDCD}" dt="2022-09-13T17:45:12.354" v="72" actId="47"/>
        <pc:sldMkLst>
          <pc:docMk/>
          <pc:sldMk cId="725214471" sldId="257"/>
        </pc:sldMkLst>
      </pc:sldChg>
      <pc:sldChg chg="del">
        <pc:chgData name="Benjamin Wagner" userId="751d7807-fb76-4e85-a381-243fd2b44e5a" providerId="ADAL" clId="{CEF30F40-A102-4D3E-A146-108C3930BDCD}" dt="2022-09-13T17:45:05.717" v="63" actId="47"/>
        <pc:sldMkLst>
          <pc:docMk/>
          <pc:sldMk cId="2128118060" sldId="257"/>
        </pc:sldMkLst>
      </pc:sldChg>
      <pc:sldChg chg="addSp delSp modSp add mod">
        <pc:chgData name="Benjamin Wagner" userId="751d7807-fb76-4e85-a381-243fd2b44e5a" providerId="ADAL" clId="{CEF30F40-A102-4D3E-A146-108C3930BDCD}" dt="2022-09-13T19:29:01.007" v="1509" actId="1076"/>
        <pc:sldMkLst>
          <pc:docMk/>
          <pc:sldMk cId="1908192564" sldId="258"/>
        </pc:sldMkLst>
        <pc:spChg chg="del">
          <ac:chgData name="Benjamin Wagner" userId="751d7807-fb76-4e85-a381-243fd2b44e5a" providerId="ADAL" clId="{CEF30F40-A102-4D3E-A146-108C3930BDCD}" dt="2022-09-13T19:28:40.940" v="1503" actId="478"/>
          <ac:spMkLst>
            <pc:docMk/>
            <pc:sldMk cId="1908192564" sldId="258"/>
            <ac:spMk id="3" creationId="{3C185C54-C79E-BB7A-79D7-DEA62A8D567F}"/>
          </ac:spMkLst>
        </pc:spChg>
        <pc:picChg chg="add del mod">
          <ac:chgData name="Benjamin Wagner" userId="751d7807-fb76-4e85-a381-243fd2b44e5a" providerId="ADAL" clId="{CEF30F40-A102-4D3E-A146-108C3930BDCD}" dt="2022-09-13T19:15:06.109" v="1370" actId="478"/>
          <ac:picMkLst>
            <pc:docMk/>
            <pc:sldMk cId="1908192564" sldId="258"/>
            <ac:picMk id="4" creationId="{B7C5ED0D-D308-F411-0EA8-650BB90B2CB4}"/>
          </ac:picMkLst>
        </pc:picChg>
        <pc:picChg chg="add mod">
          <ac:chgData name="Benjamin Wagner" userId="751d7807-fb76-4e85-a381-243fd2b44e5a" providerId="ADAL" clId="{CEF30F40-A102-4D3E-A146-108C3930BDCD}" dt="2022-09-13T19:29:01.007" v="1509" actId="1076"/>
          <ac:picMkLst>
            <pc:docMk/>
            <pc:sldMk cId="1908192564" sldId="258"/>
            <ac:picMk id="6" creationId="{655A9FE0-734A-253D-D065-242845F7BF37}"/>
          </ac:picMkLst>
        </pc:picChg>
        <pc:picChg chg="del">
          <ac:chgData name="Benjamin Wagner" userId="751d7807-fb76-4e85-a381-243fd2b44e5a" providerId="ADAL" clId="{CEF30F40-A102-4D3E-A146-108C3930BDCD}" dt="2022-09-13T19:15:06.910" v="1371" actId="478"/>
          <ac:picMkLst>
            <pc:docMk/>
            <pc:sldMk cId="1908192564" sldId="258"/>
            <ac:picMk id="9" creationId="{F8F868D9-ADDA-804A-3609-92F42F4697C4}"/>
          </ac:picMkLst>
        </pc:picChg>
      </pc:sldChg>
      <pc:sldChg chg="addSp delSp modSp add mod ord modAnim">
        <pc:chgData name="Benjamin Wagner" userId="751d7807-fb76-4e85-a381-243fd2b44e5a" providerId="ADAL" clId="{CEF30F40-A102-4D3E-A146-108C3930BDCD}" dt="2022-09-13T18:09:26.724" v="391"/>
        <pc:sldMkLst>
          <pc:docMk/>
          <pc:sldMk cId="831224961" sldId="259"/>
        </pc:sldMkLst>
        <pc:spChg chg="mod">
          <ac:chgData name="Benjamin Wagner" userId="751d7807-fb76-4e85-a381-243fd2b44e5a" providerId="ADAL" clId="{CEF30F40-A102-4D3E-A146-108C3930BDCD}" dt="2022-09-13T17:58:21.791" v="204" actId="20577"/>
          <ac:spMkLst>
            <pc:docMk/>
            <pc:sldMk cId="831224961" sldId="259"/>
            <ac:spMk id="2" creationId="{9009B9DB-FEC6-EDB4-6D4C-190AF4CD2759}"/>
          </ac:spMkLst>
        </pc:spChg>
        <pc:spChg chg="mod">
          <ac:chgData name="Benjamin Wagner" userId="751d7807-fb76-4e85-a381-243fd2b44e5a" providerId="ADAL" clId="{CEF30F40-A102-4D3E-A146-108C3930BDCD}" dt="2022-09-13T17:54:33.153" v="102" actId="1076"/>
          <ac:spMkLst>
            <pc:docMk/>
            <pc:sldMk cId="831224961" sldId="259"/>
            <ac:spMk id="3" creationId="{3C185C54-C79E-BB7A-79D7-DEA62A8D567F}"/>
          </ac:spMkLst>
        </pc:spChg>
        <pc:spChg chg="add mod">
          <ac:chgData name="Benjamin Wagner" userId="751d7807-fb76-4e85-a381-243fd2b44e5a" providerId="ADAL" clId="{CEF30F40-A102-4D3E-A146-108C3930BDCD}" dt="2022-09-13T18:09:01.606" v="383" actId="1076"/>
          <ac:spMkLst>
            <pc:docMk/>
            <pc:sldMk cId="831224961" sldId="259"/>
            <ac:spMk id="6" creationId="{7E5E717F-C06B-E265-A6C0-522523FBAA6A}"/>
          </ac:spMkLst>
        </pc:spChg>
        <pc:graphicFrameChg chg="add mod modGraphic">
          <ac:chgData name="Benjamin Wagner" userId="751d7807-fb76-4e85-a381-243fd2b44e5a" providerId="ADAL" clId="{CEF30F40-A102-4D3E-A146-108C3930BDCD}" dt="2022-09-13T18:09:26.724" v="391"/>
          <ac:graphicFrameMkLst>
            <pc:docMk/>
            <pc:sldMk cId="831224961" sldId="259"/>
            <ac:graphicFrameMk id="7" creationId="{BA96BDC7-420A-4535-4EF9-A4DA6F34C8EF}"/>
          </ac:graphicFrameMkLst>
        </pc:graphicFrameChg>
        <pc:graphicFrameChg chg="add del mod modGraphic">
          <ac:chgData name="Benjamin Wagner" userId="751d7807-fb76-4e85-a381-243fd2b44e5a" providerId="ADAL" clId="{CEF30F40-A102-4D3E-A146-108C3930BDCD}" dt="2022-09-13T18:07:10.135" v="374" actId="478"/>
          <ac:graphicFrameMkLst>
            <pc:docMk/>
            <pc:sldMk cId="831224961" sldId="259"/>
            <ac:graphicFrameMk id="9" creationId="{296FBCBA-A77B-4F7B-61BE-B1D6CB29EFF3}"/>
          </ac:graphicFrameMkLst>
        </pc:graphicFrameChg>
        <pc:graphicFrameChg chg="add del mod">
          <ac:chgData name="Benjamin Wagner" userId="751d7807-fb76-4e85-a381-243fd2b44e5a" providerId="ADAL" clId="{CEF30F40-A102-4D3E-A146-108C3930BDCD}" dt="2022-09-13T18:07:08.916" v="373" actId="478"/>
          <ac:graphicFrameMkLst>
            <pc:docMk/>
            <pc:sldMk cId="831224961" sldId="259"/>
            <ac:graphicFrameMk id="11" creationId="{94CCD61A-1C30-FD56-0AC8-AFB1627A3DDB}"/>
          </ac:graphicFrameMkLst>
        </pc:graphicFrameChg>
        <pc:picChg chg="add del mod">
          <ac:chgData name="Benjamin Wagner" userId="751d7807-fb76-4e85-a381-243fd2b44e5a" providerId="ADAL" clId="{CEF30F40-A102-4D3E-A146-108C3930BDCD}" dt="2022-09-13T17:57:22.428" v="170" actId="478"/>
          <ac:picMkLst>
            <pc:docMk/>
            <pc:sldMk cId="831224961" sldId="259"/>
            <ac:picMk id="5" creationId="{F40F0F37-8E6F-9D25-62CC-D55C8C7FF379}"/>
          </ac:picMkLst>
        </pc:picChg>
        <pc:picChg chg="add mod">
          <ac:chgData name="Benjamin Wagner" userId="751d7807-fb76-4e85-a381-243fd2b44e5a" providerId="ADAL" clId="{CEF30F40-A102-4D3E-A146-108C3930BDCD}" dt="2022-09-13T17:58:26.288" v="205" actId="1076"/>
          <ac:picMkLst>
            <pc:docMk/>
            <pc:sldMk cId="831224961" sldId="259"/>
            <ac:picMk id="1026" creationId="{C6A6A4DA-9088-50AA-3951-216924E6444B}"/>
          </ac:picMkLst>
        </pc:picChg>
      </pc:sldChg>
      <pc:sldChg chg="add del">
        <pc:chgData name="Benjamin Wagner" userId="751d7807-fb76-4e85-a381-243fd2b44e5a" providerId="ADAL" clId="{CEF30F40-A102-4D3E-A146-108C3930BDCD}" dt="2022-09-13T17:50:52.064" v="86"/>
        <pc:sldMkLst>
          <pc:docMk/>
          <pc:sldMk cId="2103676841" sldId="259"/>
        </pc:sldMkLst>
      </pc:sldChg>
      <pc:sldChg chg="modSp add mod">
        <pc:chgData name="Benjamin Wagner" userId="751d7807-fb76-4e85-a381-243fd2b44e5a" providerId="ADAL" clId="{CEF30F40-A102-4D3E-A146-108C3930BDCD}" dt="2022-09-13T18:01:34.992" v="211" actId="688"/>
        <pc:sldMkLst>
          <pc:docMk/>
          <pc:sldMk cId="601411126" sldId="260"/>
        </pc:sldMkLst>
        <pc:picChg chg="mod">
          <ac:chgData name="Benjamin Wagner" userId="751d7807-fb76-4e85-a381-243fd2b44e5a" providerId="ADAL" clId="{CEF30F40-A102-4D3E-A146-108C3930BDCD}" dt="2022-09-13T18:01:34.992" v="211" actId="688"/>
          <ac:picMkLst>
            <pc:docMk/>
            <pc:sldMk cId="601411126" sldId="260"/>
            <ac:picMk id="5" creationId="{F40F0F37-8E6F-9D25-62CC-D55C8C7FF379}"/>
          </ac:picMkLst>
        </pc:picChg>
      </pc:sldChg>
      <pc:sldChg chg="del">
        <pc:chgData name="Benjamin Wagner" userId="751d7807-fb76-4e85-a381-243fd2b44e5a" providerId="ADAL" clId="{CEF30F40-A102-4D3E-A146-108C3930BDCD}" dt="2022-09-13T17:45:04.997" v="60" actId="47"/>
        <pc:sldMkLst>
          <pc:docMk/>
          <pc:sldMk cId="1835907638" sldId="260"/>
        </pc:sldMkLst>
      </pc:sldChg>
      <pc:sldChg chg="addSp delSp modSp add mod">
        <pc:chgData name="Benjamin Wagner" userId="751d7807-fb76-4e85-a381-243fd2b44e5a" providerId="ADAL" clId="{CEF30F40-A102-4D3E-A146-108C3930BDCD}" dt="2022-09-13T18:01:50.277" v="239" actId="20577"/>
        <pc:sldMkLst>
          <pc:docMk/>
          <pc:sldMk cId="2957527159" sldId="261"/>
        </pc:sldMkLst>
        <pc:spChg chg="mod">
          <ac:chgData name="Benjamin Wagner" userId="751d7807-fb76-4e85-a381-243fd2b44e5a" providerId="ADAL" clId="{CEF30F40-A102-4D3E-A146-108C3930BDCD}" dt="2022-09-13T18:01:50.277" v="239" actId="20577"/>
          <ac:spMkLst>
            <pc:docMk/>
            <pc:sldMk cId="2957527159" sldId="261"/>
            <ac:spMk id="2" creationId="{9009B9DB-FEC6-EDB4-6D4C-190AF4CD2759}"/>
          </ac:spMkLst>
        </pc:spChg>
        <pc:picChg chg="add mod">
          <ac:chgData name="Benjamin Wagner" userId="751d7807-fb76-4e85-a381-243fd2b44e5a" providerId="ADAL" clId="{CEF30F40-A102-4D3E-A146-108C3930BDCD}" dt="2022-09-13T18:01:19.376" v="210" actId="1076"/>
          <ac:picMkLst>
            <pc:docMk/>
            <pc:sldMk cId="2957527159" sldId="261"/>
            <ac:picMk id="5" creationId="{C181177D-C109-9F9A-C5AD-F57668B06652}"/>
          </ac:picMkLst>
        </pc:picChg>
        <pc:picChg chg="del">
          <ac:chgData name="Benjamin Wagner" userId="751d7807-fb76-4e85-a381-243fd2b44e5a" providerId="ADAL" clId="{CEF30F40-A102-4D3E-A146-108C3930BDCD}" dt="2022-09-13T17:58:39.952" v="207" actId="478"/>
          <ac:picMkLst>
            <pc:docMk/>
            <pc:sldMk cId="2957527159" sldId="261"/>
            <ac:picMk id="1026" creationId="{C6A6A4DA-9088-50AA-3951-216924E6444B}"/>
          </ac:picMkLst>
        </pc:picChg>
      </pc:sldChg>
      <pc:sldChg chg="del">
        <pc:chgData name="Benjamin Wagner" userId="751d7807-fb76-4e85-a381-243fd2b44e5a" providerId="ADAL" clId="{CEF30F40-A102-4D3E-A146-108C3930BDCD}" dt="2022-09-13T17:45:05.357" v="61" actId="47"/>
        <pc:sldMkLst>
          <pc:docMk/>
          <pc:sldMk cId="3009249838" sldId="261"/>
        </pc:sldMkLst>
      </pc:sldChg>
      <pc:sldChg chg="addSp delSp modSp add del mod">
        <pc:chgData name="Benjamin Wagner" userId="751d7807-fb76-4e85-a381-243fd2b44e5a" providerId="ADAL" clId="{CEF30F40-A102-4D3E-A146-108C3930BDCD}" dt="2022-09-13T18:02:22.932" v="260" actId="47"/>
        <pc:sldMkLst>
          <pc:docMk/>
          <pc:sldMk cId="1853048778" sldId="262"/>
        </pc:sldMkLst>
        <pc:picChg chg="del">
          <ac:chgData name="Benjamin Wagner" userId="751d7807-fb76-4e85-a381-243fd2b44e5a" providerId="ADAL" clId="{CEF30F40-A102-4D3E-A146-108C3930BDCD}" dt="2022-09-13T18:02:22.077" v="259" actId="478"/>
          <ac:picMkLst>
            <pc:docMk/>
            <pc:sldMk cId="1853048778" sldId="262"/>
            <ac:picMk id="5" creationId="{C181177D-C109-9F9A-C5AD-F57668B06652}"/>
          </ac:picMkLst>
        </pc:picChg>
        <pc:picChg chg="add del mod">
          <ac:chgData name="Benjamin Wagner" userId="751d7807-fb76-4e85-a381-243fd2b44e5a" providerId="ADAL" clId="{CEF30F40-A102-4D3E-A146-108C3930BDCD}" dt="2022-09-13T18:02:21.112" v="258" actId="478"/>
          <ac:picMkLst>
            <pc:docMk/>
            <pc:sldMk cId="1853048778" sldId="262"/>
            <ac:picMk id="6" creationId="{84545A64-EB10-B0E0-75CF-B39DFAE439F1}"/>
          </ac:picMkLst>
        </pc:picChg>
      </pc:sldChg>
      <pc:sldChg chg="addSp delSp modSp add mod delAnim modAnim">
        <pc:chgData name="Benjamin Wagner" userId="751d7807-fb76-4e85-a381-243fd2b44e5a" providerId="ADAL" clId="{CEF30F40-A102-4D3E-A146-108C3930BDCD}" dt="2022-09-13T18:48:20.752" v="821" actId="207"/>
        <pc:sldMkLst>
          <pc:docMk/>
          <pc:sldMk cId="3185710360" sldId="262"/>
        </pc:sldMkLst>
        <pc:spChg chg="mod">
          <ac:chgData name="Benjamin Wagner" userId="751d7807-fb76-4e85-a381-243fd2b44e5a" providerId="ADAL" clId="{CEF30F40-A102-4D3E-A146-108C3930BDCD}" dt="2022-09-13T18:12:25.285" v="402" actId="20577"/>
          <ac:spMkLst>
            <pc:docMk/>
            <pc:sldMk cId="3185710360" sldId="262"/>
            <ac:spMk id="2" creationId="{9009B9DB-FEC6-EDB4-6D4C-190AF4CD2759}"/>
          </ac:spMkLst>
        </pc:spChg>
        <pc:spChg chg="add del mod">
          <ac:chgData name="Benjamin Wagner" userId="751d7807-fb76-4e85-a381-243fd2b44e5a" providerId="ADAL" clId="{CEF30F40-A102-4D3E-A146-108C3930BDCD}" dt="2022-09-13T18:12:51.044" v="411" actId="478"/>
          <ac:spMkLst>
            <pc:docMk/>
            <pc:sldMk cId="3185710360" sldId="262"/>
            <ac:spMk id="4" creationId="{5A3C6CA2-682E-6117-C7AD-E107603B984A}"/>
          </ac:spMkLst>
        </pc:spChg>
        <pc:spChg chg="add mod">
          <ac:chgData name="Benjamin Wagner" userId="751d7807-fb76-4e85-a381-243fd2b44e5a" providerId="ADAL" clId="{CEF30F40-A102-4D3E-A146-108C3930BDCD}" dt="2022-09-13T18:15:52.079" v="481" actId="1076"/>
          <ac:spMkLst>
            <pc:docMk/>
            <pc:sldMk cId="3185710360" sldId="262"/>
            <ac:spMk id="5" creationId="{C8271B59-A6AD-921A-7444-6324561D1FC5}"/>
          </ac:spMkLst>
        </pc:spChg>
        <pc:spChg chg="del">
          <ac:chgData name="Benjamin Wagner" userId="751d7807-fb76-4e85-a381-243fd2b44e5a" providerId="ADAL" clId="{CEF30F40-A102-4D3E-A146-108C3930BDCD}" dt="2022-09-13T18:12:31.043" v="406" actId="478"/>
          <ac:spMkLst>
            <pc:docMk/>
            <pc:sldMk cId="3185710360" sldId="262"/>
            <ac:spMk id="6" creationId="{7E5E717F-C06B-E265-A6C0-522523FBAA6A}"/>
          </ac:spMkLst>
        </pc:spChg>
        <pc:spChg chg="add mod">
          <ac:chgData name="Benjamin Wagner" userId="751d7807-fb76-4e85-a381-243fd2b44e5a" providerId="ADAL" clId="{CEF30F40-A102-4D3E-A146-108C3930BDCD}" dt="2022-09-13T18:15:52.079" v="481" actId="1076"/>
          <ac:spMkLst>
            <pc:docMk/>
            <pc:sldMk cId="3185710360" sldId="262"/>
            <ac:spMk id="8" creationId="{082FB8EA-53D9-2B1D-5B66-31BCF911013D}"/>
          </ac:spMkLst>
        </pc:spChg>
        <pc:spChg chg="add mod">
          <ac:chgData name="Benjamin Wagner" userId="751d7807-fb76-4e85-a381-243fd2b44e5a" providerId="ADAL" clId="{CEF30F40-A102-4D3E-A146-108C3930BDCD}" dt="2022-09-13T18:15:52.079" v="481" actId="1076"/>
          <ac:spMkLst>
            <pc:docMk/>
            <pc:sldMk cId="3185710360" sldId="262"/>
            <ac:spMk id="9" creationId="{7CA9F5DD-E492-FBFE-7D17-FBDAECC49FA6}"/>
          </ac:spMkLst>
        </pc:spChg>
        <pc:spChg chg="add mod">
          <ac:chgData name="Benjamin Wagner" userId="751d7807-fb76-4e85-a381-243fd2b44e5a" providerId="ADAL" clId="{CEF30F40-A102-4D3E-A146-108C3930BDCD}" dt="2022-09-13T18:15:52.079" v="481" actId="1076"/>
          <ac:spMkLst>
            <pc:docMk/>
            <pc:sldMk cId="3185710360" sldId="262"/>
            <ac:spMk id="10" creationId="{9273773D-D4B0-FF2C-FE90-C4AD618FE446}"/>
          </ac:spMkLst>
        </pc:spChg>
        <pc:spChg chg="add mod">
          <ac:chgData name="Benjamin Wagner" userId="751d7807-fb76-4e85-a381-243fd2b44e5a" providerId="ADAL" clId="{CEF30F40-A102-4D3E-A146-108C3930BDCD}" dt="2022-09-13T18:48:18.646" v="820" actId="207"/>
          <ac:spMkLst>
            <pc:docMk/>
            <pc:sldMk cId="3185710360" sldId="262"/>
            <ac:spMk id="11" creationId="{B0072612-DEF6-B59E-7636-D0972C01716C}"/>
          </ac:spMkLst>
        </pc:spChg>
        <pc:spChg chg="add mod">
          <ac:chgData name="Benjamin Wagner" userId="751d7807-fb76-4e85-a381-243fd2b44e5a" providerId="ADAL" clId="{CEF30F40-A102-4D3E-A146-108C3930BDCD}" dt="2022-09-13T18:48:20.752" v="821" actId="207"/>
          <ac:spMkLst>
            <pc:docMk/>
            <pc:sldMk cId="3185710360" sldId="262"/>
            <ac:spMk id="12" creationId="{DAD4E2D9-B794-D4F8-5661-B044C77889EF}"/>
          </ac:spMkLst>
        </pc:spChg>
        <pc:graphicFrameChg chg="del">
          <ac:chgData name="Benjamin Wagner" userId="751d7807-fb76-4e85-a381-243fd2b44e5a" providerId="ADAL" clId="{CEF30F40-A102-4D3E-A146-108C3930BDCD}" dt="2022-09-13T18:41:21.912" v="670" actId="478"/>
          <ac:graphicFrameMkLst>
            <pc:docMk/>
            <pc:sldMk cId="3185710360" sldId="262"/>
            <ac:graphicFrameMk id="7" creationId="{BA96BDC7-420A-4535-4EF9-A4DA6F34C8EF}"/>
          </ac:graphicFrameMkLst>
        </pc:graphicFrameChg>
        <pc:picChg chg="del">
          <ac:chgData name="Benjamin Wagner" userId="751d7807-fb76-4e85-a381-243fd2b44e5a" providerId="ADAL" clId="{CEF30F40-A102-4D3E-A146-108C3930BDCD}" dt="2022-09-13T18:12:26.551" v="403" actId="478"/>
          <ac:picMkLst>
            <pc:docMk/>
            <pc:sldMk cId="3185710360" sldId="262"/>
            <ac:picMk id="1026" creationId="{C6A6A4DA-9088-50AA-3951-216924E6444B}"/>
          </ac:picMkLst>
        </pc:picChg>
      </pc:sldChg>
      <pc:sldChg chg="del">
        <pc:chgData name="Benjamin Wagner" userId="751d7807-fb76-4e85-a381-243fd2b44e5a" providerId="ADAL" clId="{CEF30F40-A102-4D3E-A146-108C3930BDCD}" dt="2022-09-13T17:45:05.529" v="62" actId="47"/>
        <pc:sldMkLst>
          <pc:docMk/>
          <pc:sldMk cId="3536735762" sldId="262"/>
        </pc:sldMkLst>
      </pc:sldChg>
      <pc:sldChg chg="add del">
        <pc:chgData name="Benjamin Wagner" userId="751d7807-fb76-4e85-a381-243fd2b44e5a" providerId="ADAL" clId="{CEF30F40-A102-4D3E-A146-108C3930BDCD}" dt="2022-09-13T18:12:28.599" v="405"/>
        <pc:sldMkLst>
          <pc:docMk/>
          <pc:sldMk cId="216757048" sldId="263"/>
        </pc:sldMkLst>
      </pc:sldChg>
      <pc:sldChg chg="addSp delSp modSp add mod delAnim modAnim">
        <pc:chgData name="Benjamin Wagner" userId="751d7807-fb76-4e85-a381-243fd2b44e5a" providerId="ADAL" clId="{CEF30F40-A102-4D3E-A146-108C3930BDCD}" dt="2022-09-13T18:49:16.574" v="830" actId="113"/>
        <pc:sldMkLst>
          <pc:docMk/>
          <pc:sldMk cId="1813710463" sldId="263"/>
        </pc:sldMkLst>
        <pc:spChg chg="mod">
          <ac:chgData name="Benjamin Wagner" userId="751d7807-fb76-4e85-a381-243fd2b44e5a" providerId="ADAL" clId="{CEF30F40-A102-4D3E-A146-108C3930BDCD}" dt="2022-09-13T18:34:48.531" v="596" actId="20577"/>
          <ac:spMkLst>
            <pc:docMk/>
            <pc:sldMk cId="1813710463" sldId="263"/>
            <ac:spMk id="2" creationId="{9009B9DB-FEC6-EDB4-6D4C-190AF4CD2759}"/>
          </ac:spMkLst>
        </pc:spChg>
        <pc:spChg chg="add mod">
          <ac:chgData name="Benjamin Wagner" userId="751d7807-fb76-4e85-a381-243fd2b44e5a" providerId="ADAL" clId="{CEF30F40-A102-4D3E-A146-108C3930BDCD}" dt="2022-09-13T18:49:16.574" v="830" actId="113"/>
          <ac:spMkLst>
            <pc:docMk/>
            <pc:sldMk cId="1813710463" sldId="263"/>
            <ac:spMk id="4" creationId="{41E12B5F-A7AD-E2CF-9674-24C1516FD88E}"/>
          </ac:spMkLst>
        </pc:spChg>
        <pc:spChg chg="del">
          <ac:chgData name="Benjamin Wagner" userId="751d7807-fb76-4e85-a381-243fd2b44e5a" providerId="ADAL" clId="{CEF30F40-A102-4D3E-A146-108C3930BDCD}" dt="2022-09-13T18:18:32.376" v="501" actId="478"/>
          <ac:spMkLst>
            <pc:docMk/>
            <pc:sldMk cId="1813710463" sldId="263"/>
            <ac:spMk id="6" creationId="{7E5E717F-C06B-E265-A6C0-522523FBAA6A}"/>
          </ac:spMkLst>
        </pc:spChg>
        <pc:spChg chg="add mod">
          <ac:chgData name="Benjamin Wagner" userId="751d7807-fb76-4e85-a381-243fd2b44e5a" providerId="ADAL" clId="{CEF30F40-A102-4D3E-A146-108C3930BDCD}" dt="2022-09-13T18:48:33.458" v="822" actId="1076"/>
          <ac:spMkLst>
            <pc:docMk/>
            <pc:sldMk cId="1813710463" sldId="263"/>
            <ac:spMk id="10" creationId="{723AF49C-2C79-65DA-D367-F81F392B58C4}"/>
          </ac:spMkLst>
        </pc:spChg>
        <pc:spChg chg="add del mod">
          <ac:chgData name="Benjamin Wagner" userId="751d7807-fb76-4e85-a381-243fd2b44e5a" providerId="ADAL" clId="{CEF30F40-A102-4D3E-A146-108C3930BDCD}" dt="2022-09-13T18:47:35.659" v="811" actId="21"/>
          <ac:spMkLst>
            <pc:docMk/>
            <pc:sldMk cId="1813710463" sldId="263"/>
            <ac:spMk id="11" creationId="{B43B2FF8-04A1-A3D9-2B72-87FA8BA0C3CB}"/>
          </ac:spMkLst>
        </pc:spChg>
        <pc:graphicFrameChg chg="del">
          <ac:chgData name="Benjamin Wagner" userId="751d7807-fb76-4e85-a381-243fd2b44e5a" providerId="ADAL" clId="{CEF30F40-A102-4D3E-A146-108C3930BDCD}" dt="2022-09-13T18:41:19.690" v="669" actId="478"/>
          <ac:graphicFrameMkLst>
            <pc:docMk/>
            <pc:sldMk cId="1813710463" sldId="263"/>
            <ac:graphicFrameMk id="7" creationId="{BA96BDC7-420A-4535-4EF9-A4DA6F34C8EF}"/>
          </ac:graphicFrameMkLst>
        </pc:graphicFrameChg>
        <pc:picChg chg="add del mod">
          <ac:chgData name="Benjamin Wagner" userId="751d7807-fb76-4e85-a381-243fd2b44e5a" providerId="ADAL" clId="{CEF30F40-A102-4D3E-A146-108C3930BDCD}" dt="2022-09-13T18:36:00.531" v="605" actId="478"/>
          <ac:picMkLst>
            <pc:docMk/>
            <pc:sldMk cId="1813710463" sldId="263"/>
            <ac:picMk id="8" creationId="{8DCFCB13-A6C4-F062-9BF1-200CC59799D3}"/>
          </ac:picMkLst>
        </pc:picChg>
        <pc:picChg chg="del">
          <ac:chgData name="Benjamin Wagner" userId="751d7807-fb76-4e85-a381-243fd2b44e5a" providerId="ADAL" clId="{CEF30F40-A102-4D3E-A146-108C3930BDCD}" dt="2022-09-13T18:18:31.396" v="500" actId="478"/>
          <ac:picMkLst>
            <pc:docMk/>
            <pc:sldMk cId="1813710463" sldId="263"/>
            <ac:picMk id="1026" creationId="{C6A6A4DA-9088-50AA-3951-216924E6444B}"/>
          </ac:picMkLst>
        </pc:picChg>
      </pc:sldChg>
      <pc:sldChg chg="addSp delSp modSp add mod delAnim modAnim">
        <pc:chgData name="Benjamin Wagner" userId="751d7807-fb76-4e85-a381-243fd2b44e5a" providerId="ADAL" clId="{CEF30F40-A102-4D3E-A146-108C3930BDCD}" dt="2022-09-13T19:26:37.018" v="1500"/>
        <pc:sldMkLst>
          <pc:docMk/>
          <pc:sldMk cId="1689827996" sldId="264"/>
        </pc:sldMkLst>
        <pc:spChg chg="mod">
          <ac:chgData name="Benjamin Wagner" userId="751d7807-fb76-4e85-a381-243fd2b44e5a" providerId="ADAL" clId="{CEF30F40-A102-4D3E-A146-108C3930BDCD}" dt="2022-09-13T19:26:37.018" v="1500"/>
          <ac:spMkLst>
            <pc:docMk/>
            <pc:sldMk cId="1689827996" sldId="264"/>
            <ac:spMk id="2" creationId="{9009B9DB-FEC6-EDB4-6D4C-190AF4CD2759}"/>
          </ac:spMkLst>
        </pc:spChg>
        <pc:spChg chg="del">
          <ac:chgData name="Benjamin Wagner" userId="751d7807-fb76-4e85-a381-243fd2b44e5a" providerId="ADAL" clId="{CEF30F40-A102-4D3E-A146-108C3930BDCD}" dt="2022-09-13T18:44:57.746" v="735" actId="478"/>
          <ac:spMkLst>
            <pc:docMk/>
            <pc:sldMk cId="1689827996" sldId="264"/>
            <ac:spMk id="4" creationId="{41E12B5F-A7AD-E2CF-9674-24C1516FD88E}"/>
          </ac:spMkLst>
        </pc:spChg>
        <pc:spChg chg="add mod">
          <ac:chgData name="Benjamin Wagner" userId="751d7807-fb76-4e85-a381-243fd2b44e5a" providerId="ADAL" clId="{CEF30F40-A102-4D3E-A146-108C3930BDCD}" dt="2022-09-13T18:49:46.021" v="847" actId="20577"/>
          <ac:spMkLst>
            <pc:docMk/>
            <pc:sldMk cId="1689827996" sldId="264"/>
            <ac:spMk id="5" creationId="{E50A8CED-272C-EB2E-4ACA-4061E2D28B49}"/>
          </ac:spMkLst>
        </pc:spChg>
        <pc:spChg chg="add mod">
          <ac:chgData name="Benjamin Wagner" userId="751d7807-fb76-4e85-a381-243fd2b44e5a" providerId="ADAL" clId="{CEF30F40-A102-4D3E-A146-108C3930BDCD}" dt="2022-09-13T18:50:05.175" v="880" actId="1076"/>
          <ac:spMkLst>
            <pc:docMk/>
            <pc:sldMk cId="1689827996" sldId="264"/>
            <ac:spMk id="6" creationId="{07597A2A-2B35-D622-3F8C-394292B4BC77}"/>
          </ac:spMkLst>
        </pc:spChg>
        <pc:spChg chg="del">
          <ac:chgData name="Benjamin Wagner" userId="751d7807-fb76-4e85-a381-243fd2b44e5a" providerId="ADAL" clId="{CEF30F40-A102-4D3E-A146-108C3930BDCD}" dt="2022-09-13T18:45:00.253" v="736" actId="478"/>
          <ac:spMkLst>
            <pc:docMk/>
            <pc:sldMk cId="1689827996" sldId="264"/>
            <ac:spMk id="10" creationId="{723AF49C-2C79-65DA-D367-F81F392B58C4}"/>
          </ac:spMkLst>
        </pc:spChg>
        <pc:spChg chg="mod">
          <ac:chgData name="Benjamin Wagner" userId="751d7807-fb76-4e85-a381-243fd2b44e5a" providerId="ADAL" clId="{CEF30F40-A102-4D3E-A146-108C3930BDCD}" dt="2022-09-13T18:48:39.560" v="823" actId="1076"/>
          <ac:spMkLst>
            <pc:docMk/>
            <pc:sldMk cId="1689827996" sldId="264"/>
            <ac:spMk id="11" creationId="{B43B2FF8-04A1-A3D9-2B72-87FA8BA0C3CB}"/>
          </ac:spMkLst>
        </pc:spChg>
      </pc:sldChg>
      <pc:sldChg chg="del">
        <pc:chgData name="Benjamin Wagner" userId="751d7807-fb76-4e85-a381-243fd2b44e5a" providerId="ADAL" clId="{CEF30F40-A102-4D3E-A146-108C3930BDCD}" dt="2022-09-13T17:45:05.890" v="64" actId="47"/>
        <pc:sldMkLst>
          <pc:docMk/>
          <pc:sldMk cId="3266506756" sldId="264"/>
        </pc:sldMkLst>
      </pc:sldChg>
      <pc:sldChg chg="addSp delSp modSp add mod delAnim modAnim">
        <pc:chgData name="Benjamin Wagner" userId="751d7807-fb76-4e85-a381-243fd2b44e5a" providerId="ADAL" clId="{CEF30F40-A102-4D3E-A146-108C3930BDCD}" dt="2022-09-13T19:11:55.750" v="1365" actId="2711"/>
        <pc:sldMkLst>
          <pc:docMk/>
          <pc:sldMk cId="479455330" sldId="265"/>
        </pc:sldMkLst>
        <pc:spChg chg="mod">
          <ac:chgData name="Benjamin Wagner" userId="751d7807-fb76-4e85-a381-243fd2b44e5a" providerId="ADAL" clId="{CEF30F40-A102-4D3E-A146-108C3930BDCD}" dt="2022-09-13T19:06:07.081" v="921" actId="20577"/>
          <ac:spMkLst>
            <pc:docMk/>
            <pc:sldMk cId="479455330" sldId="265"/>
            <ac:spMk id="2" creationId="{9009B9DB-FEC6-EDB4-6D4C-190AF4CD2759}"/>
          </ac:spMkLst>
        </pc:spChg>
        <pc:spChg chg="add mod">
          <ac:chgData name="Benjamin Wagner" userId="751d7807-fb76-4e85-a381-243fd2b44e5a" providerId="ADAL" clId="{CEF30F40-A102-4D3E-A146-108C3930BDCD}" dt="2022-09-13T19:10:02.221" v="1203" actId="20577"/>
          <ac:spMkLst>
            <pc:docMk/>
            <pc:sldMk cId="479455330" sldId="265"/>
            <ac:spMk id="4" creationId="{8FED028E-7C7C-53DF-240B-42397092720F}"/>
          </ac:spMkLst>
        </pc:spChg>
        <pc:spChg chg="mod">
          <ac:chgData name="Benjamin Wagner" userId="751d7807-fb76-4e85-a381-243fd2b44e5a" providerId="ADAL" clId="{CEF30F40-A102-4D3E-A146-108C3930BDCD}" dt="2022-09-13T19:09:16.918" v="1110" actId="27636"/>
          <ac:spMkLst>
            <pc:docMk/>
            <pc:sldMk cId="479455330" sldId="265"/>
            <ac:spMk id="5" creationId="{E50A8CED-272C-EB2E-4ACA-4061E2D28B49}"/>
          </ac:spMkLst>
        </pc:spChg>
        <pc:spChg chg="del">
          <ac:chgData name="Benjamin Wagner" userId="751d7807-fb76-4e85-a381-243fd2b44e5a" providerId="ADAL" clId="{CEF30F40-A102-4D3E-A146-108C3930BDCD}" dt="2022-09-13T19:05:38.417" v="890" actId="478"/>
          <ac:spMkLst>
            <pc:docMk/>
            <pc:sldMk cId="479455330" sldId="265"/>
            <ac:spMk id="6" creationId="{07597A2A-2B35-D622-3F8C-394292B4BC77}"/>
          </ac:spMkLst>
        </pc:spChg>
        <pc:spChg chg="add mod">
          <ac:chgData name="Benjamin Wagner" userId="751d7807-fb76-4e85-a381-243fd2b44e5a" providerId="ADAL" clId="{CEF30F40-A102-4D3E-A146-108C3930BDCD}" dt="2022-09-13T19:10:34.446" v="1261" actId="20577"/>
          <ac:spMkLst>
            <pc:docMk/>
            <pc:sldMk cId="479455330" sldId="265"/>
            <ac:spMk id="7" creationId="{1CFD1252-7F06-8260-4D53-AC0E818F15EE}"/>
          </ac:spMkLst>
        </pc:spChg>
        <pc:spChg chg="add mod">
          <ac:chgData name="Benjamin Wagner" userId="751d7807-fb76-4e85-a381-243fd2b44e5a" providerId="ADAL" clId="{CEF30F40-A102-4D3E-A146-108C3930BDCD}" dt="2022-09-13T19:11:55.750" v="1365" actId="2711"/>
          <ac:spMkLst>
            <pc:docMk/>
            <pc:sldMk cId="479455330" sldId="265"/>
            <ac:spMk id="8" creationId="{15194553-4004-B6FE-AA2C-443FA67D79F1}"/>
          </ac:spMkLst>
        </pc:spChg>
        <pc:spChg chg="del">
          <ac:chgData name="Benjamin Wagner" userId="751d7807-fb76-4e85-a381-243fd2b44e5a" providerId="ADAL" clId="{CEF30F40-A102-4D3E-A146-108C3930BDCD}" dt="2022-09-13T19:05:35.054" v="889" actId="478"/>
          <ac:spMkLst>
            <pc:docMk/>
            <pc:sldMk cId="479455330" sldId="265"/>
            <ac:spMk id="11" creationId="{B43B2FF8-04A1-A3D9-2B72-87FA8BA0C3CB}"/>
          </ac:spMkLst>
        </pc:spChg>
      </pc:sldChg>
      <pc:sldChg chg="del">
        <pc:chgData name="Benjamin Wagner" userId="751d7807-fb76-4e85-a381-243fd2b44e5a" providerId="ADAL" clId="{CEF30F40-A102-4D3E-A146-108C3930BDCD}" dt="2022-09-13T17:45:06.234" v="66" actId="47"/>
        <pc:sldMkLst>
          <pc:docMk/>
          <pc:sldMk cId="1505769893" sldId="265"/>
        </pc:sldMkLst>
      </pc:sldChg>
      <pc:sldChg chg="delSp modSp add mod">
        <pc:chgData name="Benjamin Wagner" userId="751d7807-fb76-4e85-a381-243fd2b44e5a" providerId="ADAL" clId="{CEF30F40-A102-4D3E-A146-108C3930BDCD}" dt="2022-09-13T19:28:48.663" v="1507" actId="478"/>
        <pc:sldMkLst>
          <pc:docMk/>
          <pc:sldMk cId="309381555" sldId="266"/>
        </pc:sldMkLst>
        <pc:spChg chg="del">
          <ac:chgData name="Benjamin Wagner" userId="751d7807-fb76-4e85-a381-243fd2b44e5a" providerId="ADAL" clId="{CEF30F40-A102-4D3E-A146-108C3930BDCD}" dt="2022-09-13T19:28:45.404" v="1505" actId="478"/>
          <ac:spMkLst>
            <pc:docMk/>
            <pc:sldMk cId="309381555" sldId="266"/>
            <ac:spMk id="3" creationId="{3C185C54-C79E-BB7A-79D7-DEA62A8D567F}"/>
          </ac:spMkLst>
        </pc:spChg>
        <pc:picChg chg="mod">
          <ac:chgData name="Benjamin Wagner" userId="751d7807-fb76-4e85-a381-243fd2b44e5a" providerId="ADAL" clId="{CEF30F40-A102-4D3E-A146-108C3930BDCD}" dt="2022-09-13T19:28:47.527" v="1506" actId="1076"/>
          <ac:picMkLst>
            <pc:docMk/>
            <pc:sldMk cId="309381555" sldId="266"/>
            <ac:picMk id="4" creationId="{B7C5ED0D-D308-F411-0EA8-650BB90B2CB4}"/>
          </ac:picMkLst>
        </pc:picChg>
        <pc:picChg chg="del">
          <ac:chgData name="Benjamin Wagner" userId="751d7807-fb76-4e85-a381-243fd2b44e5a" providerId="ADAL" clId="{CEF30F40-A102-4D3E-A146-108C3930BDCD}" dt="2022-09-13T19:15:20.466" v="1373" actId="478"/>
          <ac:picMkLst>
            <pc:docMk/>
            <pc:sldMk cId="309381555" sldId="266"/>
            <ac:picMk id="6" creationId="{655A9FE0-734A-253D-D065-242845F7BF37}"/>
          </ac:picMkLst>
        </pc:picChg>
        <pc:picChg chg="del">
          <ac:chgData name="Benjamin Wagner" userId="751d7807-fb76-4e85-a381-243fd2b44e5a" providerId="ADAL" clId="{CEF30F40-A102-4D3E-A146-108C3930BDCD}" dt="2022-09-13T19:28:48.663" v="1507" actId="478"/>
          <ac:picMkLst>
            <pc:docMk/>
            <pc:sldMk cId="309381555" sldId="266"/>
            <ac:picMk id="9" creationId="{F8F868D9-ADDA-804A-3609-92F42F4697C4}"/>
          </ac:picMkLst>
        </pc:picChg>
      </pc:sldChg>
      <pc:sldChg chg="del">
        <pc:chgData name="Benjamin Wagner" userId="751d7807-fb76-4e85-a381-243fd2b44e5a" providerId="ADAL" clId="{CEF30F40-A102-4D3E-A146-108C3930BDCD}" dt="2022-09-13T17:45:06.767" v="69" actId="47"/>
        <pc:sldMkLst>
          <pc:docMk/>
          <pc:sldMk cId="3405596301" sldId="266"/>
        </pc:sldMkLst>
      </pc:sldChg>
      <pc:sldChg chg="addSp delSp modSp add mod delAnim modAnim">
        <pc:chgData name="Benjamin Wagner" userId="751d7807-fb76-4e85-a381-243fd2b44e5a" providerId="ADAL" clId="{CEF30F40-A102-4D3E-A146-108C3930BDCD}" dt="2022-09-13T19:18:22.397" v="1454" actId="1076"/>
        <pc:sldMkLst>
          <pc:docMk/>
          <pc:sldMk cId="4106028630" sldId="267"/>
        </pc:sldMkLst>
        <pc:spChg chg="mod">
          <ac:chgData name="Benjamin Wagner" userId="751d7807-fb76-4e85-a381-243fd2b44e5a" providerId="ADAL" clId="{CEF30F40-A102-4D3E-A146-108C3930BDCD}" dt="2022-09-13T19:16:00.914" v="1393" actId="20577"/>
          <ac:spMkLst>
            <pc:docMk/>
            <pc:sldMk cId="4106028630" sldId="267"/>
            <ac:spMk id="2" creationId="{9009B9DB-FEC6-EDB4-6D4C-190AF4CD2759}"/>
          </ac:spMkLst>
        </pc:spChg>
        <pc:spChg chg="del">
          <ac:chgData name="Benjamin Wagner" userId="751d7807-fb76-4e85-a381-243fd2b44e5a" providerId="ADAL" clId="{CEF30F40-A102-4D3E-A146-108C3930BDCD}" dt="2022-09-13T19:16:38.537" v="1438" actId="478"/>
          <ac:spMkLst>
            <pc:docMk/>
            <pc:sldMk cId="4106028630" sldId="267"/>
            <ac:spMk id="4" creationId="{8FED028E-7C7C-53DF-240B-42397092720F}"/>
          </ac:spMkLst>
        </pc:spChg>
        <pc:spChg chg="del mod">
          <ac:chgData name="Benjamin Wagner" userId="751d7807-fb76-4e85-a381-243fd2b44e5a" providerId="ADAL" clId="{CEF30F40-A102-4D3E-A146-108C3930BDCD}" dt="2022-09-13T19:18:02.737" v="1449" actId="478"/>
          <ac:spMkLst>
            <pc:docMk/>
            <pc:sldMk cId="4106028630" sldId="267"/>
            <ac:spMk id="5" creationId="{E50A8CED-272C-EB2E-4ACA-4061E2D28B49}"/>
          </ac:spMkLst>
        </pc:spChg>
        <pc:spChg chg="del">
          <ac:chgData name="Benjamin Wagner" userId="751d7807-fb76-4e85-a381-243fd2b44e5a" providerId="ADAL" clId="{CEF30F40-A102-4D3E-A146-108C3930BDCD}" dt="2022-09-13T19:16:40.189" v="1439" actId="478"/>
          <ac:spMkLst>
            <pc:docMk/>
            <pc:sldMk cId="4106028630" sldId="267"/>
            <ac:spMk id="7" creationId="{1CFD1252-7F06-8260-4D53-AC0E818F15EE}"/>
          </ac:spMkLst>
        </pc:spChg>
        <pc:spChg chg="del">
          <ac:chgData name="Benjamin Wagner" userId="751d7807-fb76-4e85-a381-243fd2b44e5a" providerId="ADAL" clId="{CEF30F40-A102-4D3E-A146-108C3930BDCD}" dt="2022-09-13T19:16:04.704" v="1394" actId="478"/>
          <ac:spMkLst>
            <pc:docMk/>
            <pc:sldMk cId="4106028630" sldId="267"/>
            <ac:spMk id="8" creationId="{15194553-4004-B6FE-AA2C-443FA67D79F1}"/>
          </ac:spMkLst>
        </pc:spChg>
        <pc:picChg chg="add mod">
          <ac:chgData name="Benjamin Wagner" userId="751d7807-fb76-4e85-a381-243fd2b44e5a" providerId="ADAL" clId="{CEF30F40-A102-4D3E-A146-108C3930BDCD}" dt="2022-09-13T19:18:22.397" v="1454" actId="1076"/>
          <ac:picMkLst>
            <pc:docMk/>
            <pc:sldMk cId="4106028630" sldId="267"/>
            <ac:picMk id="9" creationId="{A68A6671-7ED3-C2C5-9B23-E2653B16E273}"/>
          </ac:picMkLst>
        </pc:picChg>
        <pc:picChg chg="add mod">
          <ac:chgData name="Benjamin Wagner" userId="751d7807-fb76-4e85-a381-243fd2b44e5a" providerId="ADAL" clId="{CEF30F40-A102-4D3E-A146-108C3930BDCD}" dt="2022-09-13T19:18:11.798" v="1452" actId="1076"/>
          <ac:picMkLst>
            <pc:docMk/>
            <pc:sldMk cId="4106028630" sldId="267"/>
            <ac:picMk id="11" creationId="{3C76BD46-E4F3-A631-F070-7BB78CC6B531}"/>
          </ac:picMkLst>
        </pc:picChg>
      </pc:sldChg>
      <pc:sldChg chg="del">
        <pc:chgData name="Benjamin Wagner" userId="751d7807-fb76-4e85-a381-243fd2b44e5a" providerId="ADAL" clId="{CEF30F40-A102-4D3E-A146-108C3930BDCD}" dt="2022-09-13T17:45:07.159" v="70" actId="47"/>
        <pc:sldMkLst>
          <pc:docMk/>
          <pc:sldMk cId="4113726895" sldId="267"/>
        </pc:sldMkLst>
      </pc:sldChg>
      <pc:sldChg chg="del">
        <pc:chgData name="Benjamin Wagner" userId="751d7807-fb76-4e85-a381-243fd2b44e5a" providerId="ADAL" clId="{CEF30F40-A102-4D3E-A146-108C3930BDCD}" dt="2022-09-13T17:45:04.294" v="59" actId="47"/>
        <pc:sldMkLst>
          <pc:docMk/>
          <pc:sldMk cId="2184769444" sldId="268"/>
        </pc:sldMkLst>
      </pc:sldChg>
      <pc:sldChg chg="addSp delSp modSp add mod delAnim">
        <pc:chgData name="Benjamin Wagner" userId="751d7807-fb76-4e85-a381-243fd2b44e5a" providerId="ADAL" clId="{CEF30F40-A102-4D3E-A146-108C3930BDCD}" dt="2022-09-13T19:26:22.138" v="1497" actId="20577"/>
        <pc:sldMkLst>
          <pc:docMk/>
          <pc:sldMk cId="3301524164" sldId="268"/>
        </pc:sldMkLst>
        <pc:spChg chg="mod">
          <ac:chgData name="Benjamin Wagner" userId="751d7807-fb76-4e85-a381-243fd2b44e5a" providerId="ADAL" clId="{CEF30F40-A102-4D3E-A146-108C3930BDCD}" dt="2022-09-13T19:26:22.138" v="1497" actId="20577"/>
          <ac:spMkLst>
            <pc:docMk/>
            <pc:sldMk cId="3301524164" sldId="268"/>
            <ac:spMk id="2" creationId="{9009B9DB-FEC6-EDB4-6D4C-190AF4CD2759}"/>
          </ac:spMkLst>
        </pc:spChg>
        <pc:spChg chg="del">
          <ac:chgData name="Benjamin Wagner" userId="751d7807-fb76-4e85-a381-243fd2b44e5a" providerId="ADAL" clId="{CEF30F40-A102-4D3E-A146-108C3930BDCD}" dt="2022-09-13T19:21:53.702" v="1457" actId="478"/>
          <ac:spMkLst>
            <pc:docMk/>
            <pc:sldMk cId="3301524164" sldId="268"/>
            <ac:spMk id="4" creationId="{41E12B5F-A7AD-E2CF-9674-24C1516FD88E}"/>
          </ac:spMkLst>
        </pc:spChg>
        <pc:spChg chg="del">
          <ac:chgData name="Benjamin Wagner" userId="751d7807-fb76-4e85-a381-243fd2b44e5a" providerId="ADAL" clId="{CEF30F40-A102-4D3E-A146-108C3930BDCD}" dt="2022-09-13T19:21:52.392" v="1456" actId="478"/>
          <ac:spMkLst>
            <pc:docMk/>
            <pc:sldMk cId="3301524164" sldId="268"/>
            <ac:spMk id="10" creationId="{723AF49C-2C79-65DA-D367-F81F392B58C4}"/>
          </ac:spMkLst>
        </pc:spChg>
        <pc:picChg chg="add mod">
          <ac:chgData name="Benjamin Wagner" userId="751d7807-fb76-4e85-a381-243fd2b44e5a" providerId="ADAL" clId="{CEF30F40-A102-4D3E-A146-108C3930BDCD}" dt="2022-09-13T19:25:14.264" v="1474" actId="1076"/>
          <ac:picMkLst>
            <pc:docMk/>
            <pc:sldMk cId="3301524164" sldId="268"/>
            <ac:picMk id="6" creationId="{2EC9D96F-2E42-0AA5-A6CD-3F853945967C}"/>
          </ac:picMkLst>
        </pc:picChg>
      </pc:sldChg>
      <pc:sldChg chg="addSp delSp modSp add mod">
        <pc:chgData name="Benjamin Wagner" userId="751d7807-fb76-4e85-a381-243fd2b44e5a" providerId="ADAL" clId="{CEF30F40-A102-4D3E-A146-108C3930BDCD}" dt="2022-09-13T19:26:27.869" v="1498"/>
        <pc:sldMkLst>
          <pc:docMk/>
          <pc:sldMk cId="591453771" sldId="269"/>
        </pc:sldMkLst>
        <pc:spChg chg="mod">
          <ac:chgData name="Benjamin Wagner" userId="751d7807-fb76-4e85-a381-243fd2b44e5a" providerId="ADAL" clId="{CEF30F40-A102-4D3E-A146-108C3930BDCD}" dt="2022-09-13T19:26:27.869" v="1498"/>
          <ac:spMkLst>
            <pc:docMk/>
            <pc:sldMk cId="591453771" sldId="269"/>
            <ac:spMk id="2" creationId="{9009B9DB-FEC6-EDB4-6D4C-190AF4CD2759}"/>
          </ac:spMkLst>
        </pc:spChg>
        <pc:picChg chg="add mod">
          <ac:chgData name="Benjamin Wagner" userId="751d7807-fb76-4e85-a381-243fd2b44e5a" providerId="ADAL" clId="{CEF30F40-A102-4D3E-A146-108C3930BDCD}" dt="2022-09-13T19:25:07.144" v="1473" actId="1076"/>
          <ac:picMkLst>
            <pc:docMk/>
            <pc:sldMk cId="591453771" sldId="269"/>
            <ac:picMk id="5" creationId="{C870B853-98B9-EA75-8960-713DD237C2AA}"/>
          </ac:picMkLst>
        </pc:picChg>
        <pc:picChg chg="del">
          <ac:chgData name="Benjamin Wagner" userId="751d7807-fb76-4e85-a381-243fd2b44e5a" providerId="ADAL" clId="{CEF30F40-A102-4D3E-A146-108C3930BDCD}" dt="2022-09-13T19:24:45.081" v="1468" actId="478"/>
          <ac:picMkLst>
            <pc:docMk/>
            <pc:sldMk cId="591453771" sldId="269"/>
            <ac:picMk id="6" creationId="{2EC9D96F-2E42-0AA5-A6CD-3F853945967C}"/>
          </ac:picMkLst>
        </pc:picChg>
      </pc:sldChg>
      <pc:sldChg chg="del">
        <pc:chgData name="Benjamin Wagner" userId="751d7807-fb76-4e85-a381-243fd2b44e5a" providerId="ADAL" clId="{CEF30F40-A102-4D3E-A146-108C3930BDCD}" dt="2022-09-13T17:45:06.062" v="65" actId="47"/>
        <pc:sldMkLst>
          <pc:docMk/>
          <pc:sldMk cId="2205624138" sldId="269"/>
        </pc:sldMkLst>
      </pc:sldChg>
      <pc:sldChg chg="add del">
        <pc:chgData name="Benjamin Wagner" userId="751d7807-fb76-4e85-a381-243fd2b44e5a" providerId="ADAL" clId="{CEF30F40-A102-4D3E-A146-108C3930BDCD}" dt="2022-09-13T19:24:46.538" v="1470"/>
        <pc:sldMkLst>
          <pc:docMk/>
          <pc:sldMk cId="1349029769" sldId="270"/>
        </pc:sldMkLst>
      </pc:sldChg>
      <pc:sldChg chg="del">
        <pc:chgData name="Benjamin Wagner" userId="751d7807-fb76-4e85-a381-243fd2b44e5a" providerId="ADAL" clId="{CEF30F40-A102-4D3E-A146-108C3930BDCD}" dt="2022-09-13T17:45:06.580" v="68" actId="47"/>
        <pc:sldMkLst>
          <pc:docMk/>
          <pc:sldMk cId="3520684725" sldId="270"/>
        </pc:sldMkLst>
      </pc:sldChg>
      <pc:sldChg chg="addSp delSp modSp add mod">
        <pc:chgData name="Benjamin Wagner" userId="751d7807-fb76-4e85-a381-243fd2b44e5a" providerId="ADAL" clId="{CEF30F40-A102-4D3E-A146-108C3930BDCD}" dt="2022-09-13T19:26:29.952" v="1499"/>
        <pc:sldMkLst>
          <pc:docMk/>
          <pc:sldMk cId="3842699019" sldId="270"/>
        </pc:sldMkLst>
        <pc:spChg chg="mod">
          <ac:chgData name="Benjamin Wagner" userId="751d7807-fb76-4e85-a381-243fd2b44e5a" providerId="ADAL" clId="{CEF30F40-A102-4D3E-A146-108C3930BDCD}" dt="2022-09-13T19:26:29.952" v="1499"/>
          <ac:spMkLst>
            <pc:docMk/>
            <pc:sldMk cId="3842699019" sldId="270"/>
            <ac:spMk id="2" creationId="{9009B9DB-FEC6-EDB4-6D4C-190AF4CD2759}"/>
          </ac:spMkLst>
        </pc:spChg>
        <pc:picChg chg="del">
          <ac:chgData name="Benjamin Wagner" userId="751d7807-fb76-4e85-a381-243fd2b44e5a" providerId="ADAL" clId="{CEF30F40-A102-4D3E-A146-108C3930BDCD}" dt="2022-09-13T19:25:28.842" v="1476" actId="478"/>
          <ac:picMkLst>
            <pc:docMk/>
            <pc:sldMk cId="3842699019" sldId="270"/>
            <ac:picMk id="5" creationId="{C870B853-98B9-EA75-8960-713DD237C2AA}"/>
          </ac:picMkLst>
        </pc:picChg>
        <pc:picChg chg="add mod">
          <ac:chgData name="Benjamin Wagner" userId="751d7807-fb76-4e85-a381-243fd2b44e5a" providerId="ADAL" clId="{CEF30F40-A102-4D3E-A146-108C3930BDCD}" dt="2022-09-13T19:25:38.787" v="1481" actId="1076"/>
          <ac:picMkLst>
            <pc:docMk/>
            <pc:sldMk cId="3842699019" sldId="270"/>
            <ac:picMk id="6" creationId="{6BC13531-66F4-D0F3-C836-13CC760B3D20}"/>
          </ac:picMkLst>
        </pc:picChg>
      </pc:sldChg>
      <pc:sldChg chg="add">
        <pc:chgData name="Benjamin Wagner" userId="751d7807-fb76-4e85-a381-243fd2b44e5a" providerId="ADAL" clId="{CEF30F40-A102-4D3E-A146-108C3930BDCD}" dt="2022-09-13T19:29:38.821" v="1510"/>
        <pc:sldMkLst>
          <pc:docMk/>
          <pc:sldMk cId="455512035" sldId="271"/>
        </pc:sldMkLst>
      </pc:sldChg>
      <pc:sldChg chg="del">
        <pc:chgData name="Benjamin Wagner" userId="751d7807-fb76-4e85-a381-243fd2b44e5a" providerId="ADAL" clId="{CEF30F40-A102-4D3E-A146-108C3930BDCD}" dt="2022-09-13T17:45:06.421" v="67" actId="47"/>
        <pc:sldMkLst>
          <pc:docMk/>
          <pc:sldMk cId="1359907807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F46A0-E1F0-AD90-D235-A0EAD8CFD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FF079E8-116F-3F0F-1615-BEAF24872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D0791E-36E1-11C2-6003-D3E45597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AF1EE3-58E9-013D-7163-9534A6F4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A2F25A-9C63-647F-01E8-CA944580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80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A9F7C-CA2A-349D-32F0-EE87C4AD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B5C23B-63B3-5B15-AC40-C216256A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5E7B5-5425-29DC-22A6-82DE6ABA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B9A74E-2213-2922-214E-43359E45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74D59-C584-35CA-5C5E-9FB17062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82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98C0FE3-71C3-5557-C757-2035AC502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E46C6E-69BF-2D33-AAD8-E40AA0ED1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C949E-A623-3D00-2108-AC41567E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6A09FE-3545-A6C6-E4A2-CC910EBE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361871-1E18-9B65-D447-F2F6D71E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EEDC8-B375-E77C-072C-B3B3DA4A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88915B-3A64-6EFF-D9EC-67151E02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2828C6-C3F9-0915-C93A-439AE6E5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78452-57D5-CE6C-A0F0-6BAD5D82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FA2674-9C3D-4BCB-C4CF-B6BE2F40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23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8875C-BA5F-1480-2196-10CA9849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EB813C-66AB-ED0E-A298-9897DCDDC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2812CC-9676-29B2-389A-E0EEB15E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549B34-5D90-A494-047B-FCA085FD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5FC7A7-C924-103D-015A-F902286D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15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001B7-33ED-9FF2-AE2F-57F1F7EF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0E4054-268D-3DB2-AA70-E78E5A2F0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66B03-6739-4404-5ED9-1334AB4B4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05EE66-C65F-A878-0218-4531FA3D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BFC5F2-9E6D-1C96-B7E6-C4261430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86960B-FD83-F5A2-1521-166203C9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90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21D02-2F15-4AEC-EA71-5C2652CF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58D184-DAE7-BA08-74EF-D9D91A59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9B0DAA-2410-C636-1918-F3D9D788E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72FD88-21A4-9D34-5A7C-0286C1BC0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5FB54D-7150-F3FC-B6E6-5DB708692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73D62-33A6-FC3D-001F-21E9D63C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2AFB4A-46A0-F717-1D57-5A91BB45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866E43-8203-7746-0A69-E340A22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33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D5913-B1A6-510B-823C-ECA33EC6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8AC8A4-679E-F214-AEC7-B6964B55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D939BC-04D4-CE12-A257-E316F7F2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BB5BDD-A188-7D50-4389-476F07F1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B50F6B-A9C7-FC36-BC2F-55C5F3D6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F8FFC7A-7900-E2C1-6541-C27E132C9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9C788-DA45-32BB-0854-255ED374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67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0E7B-DA20-CE72-E520-31AF9CEE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8C058C-07BA-9852-4287-25E991C5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494A6A-5D80-2995-2DBB-4B896267F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C75211-33D2-05C2-8A7C-BD92AB4A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7A4361-6803-6791-9218-D6419C17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9A26AF-301E-4062-9D1D-30FD8448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7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02B70-AEDE-8721-A02D-2420546A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0E5922-1A80-A411-1ED8-C0DFD18D0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335CE1-B77D-D7F7-8547-E0737AABC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01B11C-13E2-CA50-388C-0775E7E1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B17C3-8AEB-0BDF-6378-54AA3086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C87669-B163-A289-E6FF-8D6507E0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95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09A73A-F4DE-D8F5-0639-B0143592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34E0D9-D011-560F-C263-A4DF91A4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D73A1D-BA38-9F9B-2D9A-0B007E71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A62FF-5777-436F-9BA7-E8310F234209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62A3F-76BB-94B4-2B7F-6AF460556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D69468-7915-A18E-0A89-5D7F5F76D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7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.wikipedia.org/wiki/Datei:Fibonacci_sequence_-_optional_starting_with_zero.sv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2245467"/>
            <a:ext cx="8314661" cy="2367066"/>
          </a:xfrm>
        </p:spPr>
        <p:txBody>
          <a:bodyPr anchor="t">
            <a:normAutofit fontScale="90000"/>
          </a:bodyPr>
          <a:lstStyle/>
          <a:p>
            <a:pPr algn="l"/>
            <a:r>
              <a:rPr lang="de-DE" sz="4000" dirty="0">
                <a:latin typeface="Proxima Nova Light" panose="02000506030000020004" pitchFamily="50" charset="0"/>
              </a:rPr>
              <a:t>Nützliches Wissen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br>
              <a:rPr lang="de-DE" sz="4800" b="1" dirty="0">
                <a:latin typeface="Proxima Nova Semibold" panose="02000506030000020004" pitchFamily="50" charset="0"/>
              </a:rPr>
            </a:b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Benjamin Wagner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1122744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19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Goldener Schnitt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13531-66F4-D0F3-C836-13CC760B3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40" y="2013995"/>
            <a:ext cx="5440319" cy="44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Goldener Schnitt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el 1">
                <a:extLst>
                  <a:ext uri="{FF2B5EF4-FFF2-40B4-BE49-F238E27FC236}">
                    <a16:creationId xmlns:a16="http://schemas.microsoft.com/office/drawing/2014/main" id="{B43B2FF8-04A1-A3D9-2B72-87FA8BA0C3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1703" y="3857375"/>
                <a:ext cx="8314661" cy="7956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6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360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3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6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de-DE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de-DE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de-DE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func>
                    </m:oMath>
                  </m:oMathPara>
                </a14:m>
                <a:endParaRPr lang="de-DE" sz="3600" dirty="0">
                  <a:latin typeface="Proxima Nova Light" panose="02000506030000020004" pitchFamily="50" charset="0"/>
                </a:endParaRPr>
              </a:p>
            </p:txBody>
          </p:sp>
        </mc:Choice>
        <mc:Fallback xmlns="">
          <p:sp>
            <p:nvSpPr>
              <p:cNvPr id="11" name="Titel 1">
                <a:extLst>
                  <a:ext uri="{FF2B5EF4-FFF2-40B4-BE49-F238E27FC236}">
                    <a16:creationId xmlns:a16="http://schemas.microsoft.com/office/drawing/2014/main" id="{B43B2FF8-04A1-A3D9-2B72-87FA8BA0C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03" y="3857375"/>
                <a:ext cx="8314661" cy="7956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el 1">
                <a:extLst>
                  <a:ext uri="{FF2B5EF4-FFF2-40B4-BE49-F238E27FC236}">
                    <a16:creationId xmlns:a16="http://schemas.microsoft.com/office/drawing/2014/main" id="{E50A8CED-272C-EB2E-4ACA-4061E2D28B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1703" y="2013995"/>
                <a:ext cx="8314661" cy="69564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de-DE" sz="3600" dirty="0">
                    <a:latin typeface="Proxima Nova Light" panose="02000506030000020004" pitchFamily="50" charset="0"/>
                  </a:rPr>
                  <a:t>Näherung alternierend </a:t>
                </a:r>
                <a14:m>
                  <m:oMath xmlns:m="http://schemas.openxmlformats.org/officeDocument/2006/math"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sz="3600" dirty="0">
                    <a:latin typeface="Proxima Nova Light" panose="02000506030000020004" pitchFamily="50" charset="0"/>
                  </a:rPr>
                  <a:t> divergent  </a:t>
                </a:r>
              </a:p>
            </p:txBody>
          </p:sp>
        </mc:Choice>
        <mc:Fallback xmlns="">
          <p:sp>
            <p:nvSpPr>
              <p:cNvPr id="5" name="Titel 1">
                <a:extLst>
                  <a:ext uri="{FF2B5EF4-FFF2-40B4-BE49-F238E27FC236}">
                    <a16:creationId xmlns:a16="http://schemas.microsoft.com/office/drawing/2014/main" id="{E50A8CED-272C-EB2E-4ACA-4061E2D28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03" y="2013995"/>
                <a:ext cx="8314661" cy="695649"/>
              </a:xfrm>
              <a:prstGeom prst="rect">
                <a:avLst/>
              </a:prstGeom>
              <a:blipFill>
                <a:blip r:embed="rId3"/>
                <a:stretch>
                  <a:fillRect l="-2273" t="-21053" b="-175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1">
            <a:extLst>
              <a:ext uri="{FF2B5EF4-FFF2-40B4-BE49-F238E27FC236}">
                <a16:creationId xmlns:a16="http://schemas.microsoft.com/office/drawing/2014/main" id="{07597A2A-2B35-D622-3F8C-394292B4BC77}"/>
              </a:ext>
            </a:extLst>
          </p:cNvPr>
          <p:cNvSpPr txBox="1">
            <a:spLocks/>
          </p:cNvSpPr>
          <p:nvPr/>
        </p:nvSpPr>
        <p:spPr>
          <a:xfrm>
            <a:off x="3211703" y="3081175"/>
            <a:ext cx="8314661" cy="695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600" dirty="0">
                <a:latin typeface="Proxima Nova Light" panose="02000506030000020004" pitchFamily="50" charset="0"/>
              </a:rPr>
              <a:t>Grenzwert der Fibonacci-Folge</a:t>
            </a:r>
          </a:p>
        </p:txBody>
      </p:sp>
    </p:spTree>
    <p:extLst>
      <p:ext uri="{BB962C8B-B14F-4D97-AF65-F5344CB8AC3E}">
        <p14:creationId xmlns:p14="http://schemas.microsoft.com/office/powerpoint/2010/main" val="168982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Zusammenfassung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Fibonacci-Folge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el 1">
                <a:extLst>
                  <a:ext uri="{FF2B5EF4-FFF2-40B4-BE49-F238E27FC236}">
                    <a16:creationId xmlns:a16="http://schemas.microsoft.com/office/drawing/2014/main" id="{E50A8CED-272C-EB2E-4ACA-4061E2D28B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1703" y="2479987"/>
                <a:ext cx="8314661" cy="69564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de-DE" sz="2000" dirty="0">
                    <a:latin typeface="Proxima Nova Light" panose="02000506030000020004" pitchFamily="50" charset="0"/>
                  </a:rPr>
                  <a:t>Der Quotient aus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de-DE" sz="2000" dirty="0">
                    <a:latin typeface="Proxima Nova Light" panose="02000506030000020004" pitchFamily="50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dirty="0">
                    <a:latin typeface="Proxima Nova Light" panose="02000506030000020004" pitchFamily="50" charset="0"/>
                  </a:rPr>
                  <a:t> nähert sich mit wachsendem Index dem</a:t>
                </a:r>
              </a:p>
              <a:p>
                <a:pPr algn="l"/>
                <a:r>
                  <a:rPr lang="de-DE" sz="2000" dirty="0">
                    <a:latin typeface="Proxima Nova Light" panose="02000506030000020004" pitchFamily="50" charset="0"/>
                  </a:rPr>
                  <a:t>Teilungsverhältnis des Goldenen Schnitts an.</a:t>
                </a:r>
              </a:p>
            </p:txBody>
          </p:sp>
        </mc:Choice>
        <mc:Fallback xmlns="">
          <p:sp>
            <p:nvSpPr>
              <p:cNvPr id="5" name="Titel 1">
                <a:extLst>
                  <a:ext uri="{FF2B5EF4-FFF2-40B4-BE49-F238E27FC236}">
                    <a16:creationId xmlns:a16="http://schemas.microsoft.com/office/drawing/2014/main" id="{E50A8CED-272C-EB2E-4ACA-4061E2D28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03" y="2479987"/>
                <a:ext cx="8314661" cy="695649"/>
              </a:xfrm>
              <a:prstGeom prst="rect">
                <a:avLst/>
              </a:prstGeom>
              <a:blipFill>
                <a:blip r:embed="rId2"/>
                <a:stretch>
                  <a:fillRect l="-806" t="-9649" b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8FED028E-7C7C-53DF-240B-42397092720F}"/>
              </a:ext>
            </a:extLst>
          </p:cNvPr>
          <p:cNvSpPr txBox="1">
            <a:spLocks/>
          </p:cNvSpPr>
          <p:nvPr/>
        </p:nvSpPr>
        <p:spPr>
          <a:xfrm>
            <a:off x="3211702" y="3175636"/>
            <a:ext cx="8314661" cy="695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000" dirty="0">
                <a:latin typeface="Proxima Nova Light" panose="02000506030000020004" pitchFamily="50" charset="0"/>
              </a:rPr>
              <a:t>Anordnungen am Goldenen Schnitt wirken natürlicherweise ästhetisch.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CFD1252-7F06-8260-4D53-AC0E818F15EE}"/>
              </a:ext>
            </a:extLst>
          </p:cNvPr>
          <p:cNvSpPr txBox="1">
            <a:spLocks/>
          </p:cNvSpPr>
          <p:nvPr/>
        </p:nvSpPr>
        <p:spPr>
          <a:xfrm>
            <a:off x="3211702" y="3641628"/>
            <a:ext cx="8314661" cy="695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000" dirty="0">
                <a:latin typeface="Proxima Nova Light" panose="02000506030000020004" pitchFamily="50" charset="0"/>
              </a:rPr>
              <a:t>Die Fibonacci-Folge beschreibt natürliches Wachstum.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194553-4004-B6FE-AA2C-443FA67D79F1}"/>
              </a:ext>
            </a:extLst>
          </p:cNvPr>
          <p:cNvSpPr txBox="1">
            <a:spLocks/>
          </p:cNvSpPr>
          <p:nvPr/>
        </p:nvSpPr>
        <p:spPr>
          <a:xfrm>
            <a:off x="3211702" y="4107620"/>
            <a:ext cx="8314661" cy="695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000" b="1" dirty="0">
                <a:solidFill>
                  <a:srgbClr val="C00000"/>
                </a:solidFill>
                <a:latin typeface="Proxima Nova Black" panose="02000506030000020004" pitchFamily="50" charset="0"/>
              </a:rPr>
              <a:t>Was zum gemischten Bruch hat das nun mit Frau Caulk zutun?</a:t>
            </a:r>
          </a:p>
        </p:txBody>
      </p:sp>
    </p:spTree>
    <p:extLst>
      <p:ext uri="{BB962C8B-B14F-4D97-AF65-F5344CB8AC3E}">
        <p14:creationId xmlns:p14="http://schemas.microsoft.com/office/powerpoint/2010/main" val="4794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55A9FE0-734A-253D-D065-242845F7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70" y="0"/>
            <a:ext cx="4559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7C5ED0D-D308-F411-0EA8-650BB90B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14" y="0"/>
            <a:ext cx="46797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8F868D9-ADDA-804A-3609-92F42F46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13" y="0"/>
            <a:ext cx="4568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1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Leibniz-Reihe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Buchtipp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8A6671-7ED3-C2C5-9B23-E2653B16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78" y="2393025"/>
            <a:ext cx="5077534" cy="4248743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3C76BD46-E4F3-A631-F070-7BB78CC6B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2393025"/>
            <a:ext cx="2794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2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8F868D9-ADDA-804A-3609-92F42F46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13" y="0"/>
            <a:ext cx="4568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7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Wir erinnern uns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0, 1, 1, 2, 3, 5, 8, 13, 21, 34, 55 …">
            <a:hlinkClick r:id="rId2" tooltip="0, 1, 1, 2, 3, 5, 8, 13, 21, 34, 55 …"/>
            <a:extLst>
              <a:ext uri="{FF2B5EF4-FFF2-40B4-BE49-F238E27FC236}">
                <a16:creationId xmlns:a16="http://schemas.microsoft.com/office/drawing/2014/main" id="{C6A6A4DA-9088-50AA-3951-216924E64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705" y="2817832"/>
            <a:ext cx="4854420" cy="61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E5E717F-C06B-E265-A6C0-522523FBAA6A}"/>
              </a:ext>
            </a:extLst>
          </p:cNvPr>
          <p:cNvSpPr txBox="1">
            <a:spLocks/>
          </p:cNvSpPr>
          <p:nvPr/>
        </p:nvSpPr>
        <p:spPr>
          <a:xfrm>
            <a:off x="3211705" y="5347468"/>
            <a:ext cx="8314661" cy="811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>
                <a:latin typeface="Proxima Nova Light" panose="02000506030000020004" pitchFamily="50" charset="0"/>
              </a:rPr>
              <a:t>Natürliches Wachstum folgt einem Additionsgesetz.</a:t>
            </a:r>
            <a:endParaRPr lang="de-DE" sz="2800" dirty="0">
              <a:latin typeface="Proxima Nova Semibold" panose="02000506030000020004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 descr="Origami-Hase">
                <a:extLst>
                  <a:ext uri="{FF2B5EF4-FFF2-40B4-BE49-F238E27FC236}">
                    <a16:creationId xmlns:a16="http://schemas.microsoft.com/office/drawing/2014/main" id="{BA96BDC7-420A-4535-4EF9-A4DA6F34C8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381652"/>
                  </p:ext>
                </p:extLst>
              </p:nvPr>
            </p:nvGraphicFramePr>
            <p:xfrm>
              <a:off x="381963" y="1673904"/>
              <a:ext cx="2066933" cy="33140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66933" cy="3314019"/>
                    </a:xfrm>
                    <a:prstGeom prst="rect">
                      <a:avLst/>
                    </a:prstGeom>
                  </am3d:spPr>
                  <am3d:camera>
                    <am3d:pos x="0" y="0" z="63815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98081" d="1000000"/>
                    <am3d:preTrans dx="0" dy="-17911951" dz="-250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101794" ay="-3013245" az="-85865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14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 descr="Origami-Hase">
                <a:extLst>
                  <a:ext uri="{FF2B5EF4-FFF2-40B4-BE49-F238E27FC236}">
                    <a16:creationId xmlns:a16="http://schemas.microsoft.com/office/drawing/2014/main" id="{BA96BDC7-420A-4535-4EF9-A4DA6F34C8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963" y="1673904"/>
                <a:ext cx="2066933" cy="33140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122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Definition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utoShape 2" descr="f_{1},\,f_{2},\,f_{3},\ldots ">
            <a:extLst>
              <a:ext uri="{FF2B5EF4-FFF2-40B4-BE49-F238E27FC236}">
                <a16:creationId xmlns:a16="http://schemas.microsoft.com/office/drawing/2014/main" id="{C8271B59-A6AD-921A-7444-6324561D1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7653" y="2492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3" descr="f_{n}=f_{{n-1}}+f_{{n-2}}">
            <a:extLst>
              <a:ext uri="{FF2B5EF4-FFF2-40B4-BE49-F238E27FC236}">
                <a16:creationId xmlns:a16="http://schemas.microsoft.com/office/drawing/2014/main" id="{082FB8EA-53D9-2B1D-5B66-31BCF91101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9353" y="2781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n\geq 3">
            <a:extLst>
              <a:ext uri="{FF2B5EF4-FFF2-40B4-BE49-F238E27FC236}">
                <a16:creationId xmlns:a16="http://schemas.microsoft.com/office/drawing/2014/main" id="{7CA9F5DD-E492-FBFE-7D17-FBDAECC49F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7428" y="2781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5" descr="f_{1}=f_{2}=1">
            <a:extLst>
              <a:ext uri="{FF2B5EF4-FFF2-40B4-BE49-F238E27FC236}">
                <a16:creationId xmlns:a16="http://schemas.microsoft.com/office/drawing/2014/main" id="{9273773D-D4B0-FF2C-FE90-C4AD618FE4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9353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0072612-DEF6-B59E-7636-D0972C01716C}"/>
                  </a:ext>
                </a:extLst>
              </p:cNvPr>
              <p:cNvSpPr txBox="1"/>
              <p:nvPr/>
            </p:nvSpPr>
            <p:spPr>
              <a:xfrm>
                <a:off x="3211704" y="2492375"/>
                <a:ext cx="8314659" cy="49244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de-DE" sz="3200" dirty="0"/>
                  <a:t> für </a:t>
                </a:r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de-DE" sz="32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0072612-DEF6-B59E-7636-D0972C01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04" y="2492375"/>
                <a:ext cx="8314659" cy="492443"/>
              </a:xfrm>
              <a:prstGeom prst="rect">
                <a:avLst/>
              </a:prstGeom>
              <a:blipFill>
                <a:blip r:embed="rId2"/>
                <a:stretch>
                  <a:fillRect t="-24691" b="-49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AD4E2D9-B794-D4F8-5661-B044C77889EF}"/>
                  </a:ext>
                </a:extLst>
              </p:cNvPr>
              <p:cNvSpPr txBox="1"/>
              <p:nvPr/>
            </p:nvSpPr>
            <p:spPr>
              <a:xfrm>
                <a:off x="3211705" y="3302160"/>
                <a:ext cx="8314660" cy="49244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AD4E2D9-B794-D4F8-5661-B044C7788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05" y="3302160"/>
                <a:ext cx="831466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71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Geometrische Darstellung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81177D-C109-9F9A-C5AD-F57668B0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97" y="2071869"/>
            <a:ext cx="6288391" cy="39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2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Geometrische Darstellung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0F0F37-8E6F-9D25-62CC-D55C8C7F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11705" y="2013995"/>
            <a:ext cx="6331764" cy="40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1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Besonderheiten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1E12B5F-A7AD-E2CF-9674-24C1516FD88E}"/>
              </a:ext>
            </a:extLst>
          </p:cNvPr>
          <p:cNvSpPr txBox="1">
            <a:spLocks/>
          </p:cNvSpPr>
          <p:nvPr/>
        </p:nvSpPr>
        <p:spPr>
          <a:xfrm>
            <a:off x="3211705" y="2349404"/>
            <a:ext cx="8314661" cy="1426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600" dirty="0">
                <a:latin typeface="Proxima Nova Light" panose="02000506030000020004" pitchFamily="50" charset="0"/>
              </a:rPr>
              <a:t>Verwandtschaft mit dem</a:t>
            </a:r>
          </a:p>
          <a:p>
            <a:pPr algn="l"/>
            <a:r>
              <a:rPr lang="de-DE" sz="3600" b="1" dirty="0">
                <a:latin typeface="Proxima Nova Light" panose="02000506030000020004" pitchFamily="50" charset="0"/>
              </a:rPr>
              <a:t>Goldenen Schnitt</a:t>
            </a:r>
          </a:p>
          <a:p>
            <a:pPr algn="l"/>
            <a:endParaRPr lang="de-DE" sz="3600" dirty="0">
              <a:latin typeface="Proxima Nova Light" panose="02000506030000020004" pitchFamily="50" charset="0"/>
            </a:endParaRPr>
          </a:p>
          <a:p>
            <a:pPr algn="l"/>
            <a:endParaRPr lang="de-DE" sz="3600" dirty="0">
              <a:latin typeface="Proxima Nova Light" panose="02000506030000020004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23AF49C-2C79-65DA-D367-F81F392B58C4}"/>
                  </a:ext>
                </a:extLst>
              </p:cNvPr>
              <p:cNvSpPr txBox="1"/>
              <p:nvPr/>
            </p:nvSpPr>
            <p:spPr>
              <a:xfrm>
                <a:off x="3211704" y="3726423"/>
                <a:ext cx="8314661" cy="926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=1,6180..  ≈</m:t>
                      </m:r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23AF49C-2C79-65DA-D367-F81F392B5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04" y="3726423"/>
                <a:ext cx="8314661" cy="926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71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Goldener Schnitt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C9D96F-2E42-0AA5-A6CD-3F8539459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76" y="2013995"/>
            <a:ext cx="6708532" cy="43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705" y="587372"/>
            <a:ext cx="8314661" cy="1426623"/>
          </a:xfrm>
        </p:spPr>
        <p:txBody>
          <a:bodyPr anchor="t">
            <a:normAutofit/>
          </a:bodyPr>
          <a:lstStyle/>
          <a:p>
            <a:pPr algn="l"/>
            <a:r>
              <a:rPr lang="de-DE" sz="4000" b="1" dirty="0">
                <a:latin typeface="Proxima Nova Light" panose="02000506030000020004" pitchFamily="50" charset="0"/>
              </a:rPr>
              <a:t>Fibonacci-Folge</a:t>
            </a:r>
            <a:br>
              <a:rPr lang="de-DE" sz="4800" b="1" dirty="0">
                <a:latin typeface="Proxima Nova Semibold" panose="02000506030000020004" pitchFamily="50" charset="0"/>
              </a:rPr>
            </a:br>
            <a:r>
              <a:rPr lang="de-DE" sz="4800" b="1" dirty="0">
                <a:latin typeface="Proxima Nova Semibold" panose="02000506030000020004" pitchFamily="50" charset="0"/>
              </a:rPr>
              <a:t>Goldener Schnitt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185C54-C79E-BB7A-79D7-DEA62A8D567F}"/>
              </a:ext>
            </a:extLst>
          </p:cNvPr>
          <p:cNvSpPr/>
          <p:nvPr/>
        </p:nvSpPr>
        <p:spPr>
          <a:xfrm>
            <a:off x="2928975" y="648182"/>
            <a:ext cx="45719" cy="40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70B853-98B9-EA75-8960-713DD237C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32" y="2013995"/>
            <a:ext cx="5473736" cy="44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53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Breitbild</PresentationFormat>
  <Paragraphs>26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Proxima Nova Black</vt:lpstr>
      <vt:lpstr>Proxima Nova Light</vt:lpstr>
      <vt:lpstr>Proxima Nova Semibold</vt:lpstr>
      <vt:lpstr>Office</vt:lpstr>
      <vt:lpstr>Nützliches Wissen Fibonacci-Folge   Benjamin Wagner</vt:lpstr>
      <vt:lpstr>PowerPoint-Präsentation</vt:lpstr>
      <vt:lpstr>Fibonacci-Folge Wir erinnern uns</vt:lpstr>
      <vt:lpstr>Fibonacci-Folge Definition</vt:lpstr>
      <vt:lpstr>Fibonacci-Folge Geometrische Darstellung</vt:lpstr>
      <vt:lpstr>Fibonacci-Folge Geometrische Darstellung</vt:lpstr>
      <vt:lpstr>Fibonacci-Folge Besonderheiten</vt:lpstr>
      <vt:lpstr>Fibonacci-Folge Goldener Schnitt</vt:lpstr>
      <vt:lpstr>Fibonacci-Folge Goldener Schnitt</vt:lpstr>
      <vt:lpstr>Fibonacci-Folge Goldener Schnitt</vt:lpstr>
      <vt:lpstr>Fibonacci-Folge Goldener Schnitt</vt:lpstr>
      <vt:lpstr>Zusammenfassung Fibonacci-Folge</vt:lpstr>
      <vt:lpstr>PowerPoint-Präsentation</vt:lpstr>
      <vt:lpstr>PowerPoint-Präsentation</vt:lpstr>
      <vt:lpstr>PowerPoint-Präsentation</vt:lpstr>
      <vt:lpstr>Leibniz-Reihe Buchtipp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Kollegversammlung Wahl der Sprecher*innen</dc:title>
  <dc:creator>Benjamin Wagner</dc:creator>
  <cp:lastModifiedBy>Benjamin Wagner</cp:lastModifiedBy>
  <cp:revision>2</cp:revision>
  <dcterms:created xsi:type="dcterms:W3CDTF">2022-08-24T07:19:14Z</dcterms:created>
  <dcterms:modified xsi:type="dcterms:W3CDTF">2022-09-13T19:29:49Z</dcterms:modified>
</cp:coreProperties>
</file>